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82" y="13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32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7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5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28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16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9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3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3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0957-8F3A-4F08-8DBC-FFFB47CB8030}" type="datetimeFigureOut">
              <a:rPr lang="pt-BR" smtClean="0"/>
              <a:t>03/05/2017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F1B-36DC-42E1-85B8-41B27DB33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ap.pr.gov.br/pagina-753.html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03CPG0115\3. Execução\3.01 - Infbase\Fotos\PE Baitaca_Sergio\Reconhecimento_Setembro_2015\DSCF4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" y="6660445"/>
            <a:ext cx="6867854" cy="2325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" y="143376"/>
            <a:ext cx="6858000" cy="444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8985448"/>
            <a:ext cx="768054" cy="826802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9095352"/>
            <a:ext cx="1299189" cy="582508"/>
          </a:xfrm>
          <a:prstGeom prst="rect">
            <a:avLst/>
          </a:prstGeom>
        </p:spPr>
      </p:pic>
      <p:pic>
        <p:nvPicPr>
          <p:cNvPr id="10" name="Imagem 9" descr="Resultado de imagem para logo iap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82" y="9203690"/>
            <a:ext cx="1111528" cy="3896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94190" y="4735477"/>
            <a:ext cx="381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 ESTADUAL DA </a:t>
            </a:r>
          </a:p>
          <a:p>
            <a:pPr algn="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 DA BAITACA</a:t>
            </a:r>
            <a:endParaRPr lang="pt-BR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8680" y="128464"/>
            <a:ext cx="792088" cy="6469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MANEJO</a:t>
            </a:r>
            <a:endParaRPr lang="pt-BR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U:\03CPG0115\3. Execução\3.01 - Infbase\Fotos\foto_campo\dia01\p01região_pão_de_lo_itupava\DSCF87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5824450"/>
            <a:ext cx="1345670" cy="75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:\03CPG0115\3. Execução\3.01 - Infbase\Fotos\foto_campo\dia01\p01região_pão_de_lo_itupava\DSCF868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r="16400"/>
          <a:stretch/>
        </p:blipFill>
        <p:spPr bwMode="auto">
          <a:xfrm>
            <a:off x="77833" y="5900501"/>
            <a:ext cx="941694" cy="703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38" y="5817096"/>
            <a:ext cx="1329081" cy="75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4" y="5861713"/>
            <a:ext cx="1405573" cy="75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40" y="5861713"/>
            <a:ext cx="1253632" cy="68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5900501"/>
            <a:ext cx="504056" cy="64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974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Papel A4 (210 x 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Michela Rossane C Scupino</dc:creator>
  <cp:lastModifiedBy>lulandowski</cp:lastModifiedBy>
  <cp:revision>10</cp:revision>
  <cp:lastPrinted>2017-05-03T11:18:35Z</cp:lastPrinted>
  <dcterms:created xsi:type="dcterms:W3CDTF">2017-05-03T02:25:18Z</dcterms:created>
  <dcterms:modified xsi:type="dcterms:W3CDTF">2017-05-03T11:18:56Z</dcterms:modified>
</cp:coreProperties>
</file>