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84" y="-32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32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7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5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28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16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9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5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3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20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3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7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iap.pr.gov.br/pagina-75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5" y="99814"/>
            <a:ext cx="5909129" cy="97497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etângulo 2"/>
          <p:cNvSpPr/>
          <p:nvPr/>
        </p:nvSpPr>
        <p:spPr>
          <a:xfrm>
            <a:off x="360735" y="8066185"/>
            <a:ext cx="5985329" cy="1273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1328286" y="8323542"/>
            <a:ext cx="4546978" cy="770346"/>
            <a:chOff x="1916832" y="9007190"/>
            <a:chExt cx="4546978" cy="770346"/>
          </a:xfrm>
        </p:grpSpPr>
        <p:pic>
          <p:nvPicPr>
            <p:cNvPr id="8" name="Imagem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832" y="9007190"/>
              <a:ext cx="848322" cy="770346"/>
            </a:xfrm>
            <a:prstGeom prst="rect">
              <a:avLst/>
            </a:prstGeom>
          </p:spPr>
        </p:pic>
        <p:pic>
          <p:nvPicPr>
            <p:cNvPr id="10" name="Imagem 9" descr="Resultado de imagem para logo iap">
              <a:hlinkClick r:id="rId4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82" y="9203690"/>
              <a:ext cx="1111528" cy="389605"/>
            </a:xfrm>
            <a:prstGeom prst="rect">
              <a:avLst/>
            </a:prstGeom>
          </p:spPr>
        </p:pic>
        <p:pic>
          <p:nvPicPr>
            <p:cNvPr id="9" name="Imagem 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621" y="9095352"/>
              <a:ext cx="1299189" cy="582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974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Papel A4 (210 x 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Michela Rossane C Scupino</dc:creator>
  <cp:lastModifiedBy>lulandowski</cp:lastModifiedBy>
  <cp:revision>9</cp:revision>
  <dcterms:created xsi:type="dcterms:W3CDTF">2017-05-03T02:25:18Z</dcterms:created>
  <dcterms:modified xsi:type="dcterms:W3CDTF">2017-05-03T11:10:08Z</dcterms:modified>
</cp:coreProperties>
</file>